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728191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Открытый урок по английскому языку </a:t>
            </a:r>
            <a:br>
              <a:rPr lang="ru-RU" sz="3200" b="1" dirty="0">
                <a:solidFill>
                  <a:srgbClr val="7030A0"/>
                </a:solidFill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в </a:t>
            </a:r>
            <a:r>
              <a:rPr lang="ru-RU" sz="32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5 «</a:t>
            </a:r>
            <a:r>
              <a:rPr lang="ru-RU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А» классе</a:t>
            </a:r>
            <a:br>
              <a:rPr lang="ru-RU" sz="3200" b="1" dirty="0">
                <a:solidFill>
                  <a:srgbClr val="7030A0"/>
                </a:solidFill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по теме </a:t>
            </a:r>
            <a:r>
              <a:rPr lang="en-US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“World animals. </a:t>
            </a:r>
            <a:r>
              <a:rPr lang="en-US" sz="3200" b="1" dirty="0" smtClean="0">
                <a:solidFill>
                  <a:srgbClr val="7030A0"/>
                </a:solidFill>
                <a:cs typeface="Times New Roman" panose="02020603050405020304" pitchFamily="18" charset="0"/>
              </a:rPr>
              <a:t>Pets. Farm animals”</a:t>
            </a:r>
            <a:r>
              <a:rPr lang="ru-RU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.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pPr algn="r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английского языка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№31</a:t>
            </a:r>
          </a:p>
          <a:p>
            <a:pPr algn="r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Жалыбина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Геннадьевна </a:t>
            </a:r>
          </a:p>
          <a:p>
            <a:pPr algn="r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Мытищи, 2021 год.</a:t>
            </a:r>
          </a:p>
          <a:p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01697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WHAT ARE THEY?</a:t>
            </a:r>
            <a:endParaRPr lang="ru-RU" sz="3200" dirty="0"/>
          </a:p>
        </p:txBody>
      </p:sp>
      <p:pic>
        <p:nvPicPr>
          <p:cNvPr id="5" name="Объект 4" descr="https://i.ytimg.com/vi/azuKJnkakSY/maxresdefault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3888432" cy="5256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5" descr="https://i.pinimg.com/736x/fa/92/9c/fa929cd79b2786da3f946f3d96117248.jpg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268761"/>
            <a:ext cx="4172272" cy="518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119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WHAT ARE THEY?</a:t>
            </a:r>
            <a:endParaRPr lang="ru-RU" sz="3200" dirty="0"/>
          </a:p>
        </p:txBody>
      </p:sp>
      <p:pic>
        <p:nvPicPr>
          <p:cNvPr id="5" name="Объект 4" descr="https://steamcdn-a.akamaihd.net/steamcommunity/public/images/avatars/8e/8e8d3c2bb7037c779d256bca4d06b2e9bad7ed19_full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4176464" cy="5112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5" descr="https://thumbs.dreamstime.com/b/goldfish-17885533.jpg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00200"/>
            <a:ext cx="4032448" cy="4981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3955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WHAT ARE THEY? </a:t>
            </a:r>
            <a:endParaRPr lang="ru-RU" sz="3200" dirty="0"/>
          </a:p>
        </p:txBody>
      </p:sp>
      <p:pic>
        <p:nvPicPr>
          <p:cNvPr id="5" name="Объект 4" descr="https://us.123rf.com/450wm/scotttalent/scotttalent1311/scotttalent131100299/23965949-cow-calves.jpg?ver=6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4320479" cy="5184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5" descr="https://distsozvezdie.ru/wp-content/uploads/2020/08/8-3.jpg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340768"/>
            <a:ext cx="3600400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0384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WHAT ARE THEY?</a:t>
            </a:r>
            <a:endParaRPr lang="ru-RU" sz="3200" dirty="0"/>
          </a:p>
        </p:txBody>
      </p:sp>
      <p:pic>
        <p:nvPicPr>
          <p:cNvPr id="6" name="Объект 4" descr="https://e7.pngegg.com/pngimages/910/165/png-clipart-budgerigar-parrot-bird-cockatiel-parakeet-parrot-animals-pet.pn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3888432" cy="4968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Объект 5" descr="https://pickimage.ru/wp-content/uploads/images/detskie/sheep/ovca3.jpg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84784"/>
            <a:ext cx="4032448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62525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WHAT ARE THEY?</a:t>
            </a:r>
            <a:endParaRPr lang="ru-RU" sz="3200" dirty="0"/>
          </a:p>
        </p:txBody>
      </p:sp>
      <p:pic>
        <p:nvPicPr>
          <p:cNvPr id="5" name="Объект 4" descr="https://st2.depositphotos.com/2268777/11555/v/950/depositphotos_115559166-stock-illustration-cartoon-farm-animals-for-kids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4104456" cy="52565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5" descr="https://static3.depositphotos.com/1000792/164/v/950/depositphotos_1640552-stock-illustration-very-cute-cat.jpg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96753"/>
            <a:ext cx="4032448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07278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WHAT IS IT?</a:t>
            </a:r>
            <a:endParaRPr lang="ru-RU" sz="3200" dirty="0"/>
          </a:p>
        </p:txBody>
      </p:sp>
      <p:pic>
        <p:nvPicPr>
          <p:cNvPr id="4" name="Объект 4" descr="https://stihi.ru/pics/2020/07/04/473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8496944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006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DON’T FORET! WE SHOULD TAKE CARE OF ANIMALS!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FEED ANIMALS;</a:t>
            </a:r>
          </a:p>
          <a:p>
            <a:r>
              <a:rPr lang="en-US" dirty="0">
                <a:solidFill>
                  <a:srgbClr val="C00000"/>
                </a:solidFill>
              </a:rPr>
              <a:t>CLEAN UP THEIR CAGES;</a:t>
            </a:r>
          </a:p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WASH AND BRASH THEM;</a:t>
            </a:r>
          </a:p>
          <a:p>
            <a:r>
              <a:rPr lang="en-US" dirty="0">
                <a:solidFill>
                  <a:srgbClr val="00B0F0"/>
                </a:solidFill>
              </a:rPr>
              <a:t>PLAY WITH THEM;</a:t>
            </a:r>
          </a:p>
          <a:p>
            <a:r>
              <a:rPr lang="en-US" dirty="0">
                <a:solidFill>
                  <a:srgbClr val="0070C0"/>
                </a:solidFill>
              </a:rPr>
              <a:t>TAKE TO THE VET;</a:t>
            </a:r>
          </a:p>
          <a:p>
            <a:r>
              <a:rPr lang="en-US" dirty="0">
                <a:solidFill>
                  <a:srgbClr val="002060"/>
                </a:solidFill>
              </a:rPr>
              <a:t>TALK TO ANIMALS. 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19990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</a:rPr>
              <a:t>THE TYPE OF DOGS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St. BERNARD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SHEEPDOG</a:t>
            </a:r>
            <a:endParaRPr lang="ru-RU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pic>
        <p:nvPicPr>
          <p:cNvPr id="5" name="Рисунок 4" descr="https://www.psy.pl/wp-content/uploads/2005/03/bernard6-e148897903263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6"/>
            <a:ext cx="3816424" cy="432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img4.goodfon.ru/original/800x480/e/8a/sobaki-druzia-zima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111702"/>
            <a:ext cx="4248472" cy="43416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2664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THE TYPE OF DOGS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00B0F0"/>
                </a:solidFill>
              </a:rPr>
              <a:t>ALASKAN HUSKY </a:t>
            </a:r>
          </a:p>
          <a:p>
            <a:endParaRPr lang="ru-RU" b="1" dirty="0">
              <a:solidFill>
                <a:srgbClr val="00B0F0"/>
              </a:solidFill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CHIHUAHUA</a:t>
            </a:r>
            <a:r>
              <a:rPr lang="en-US" b="1" dirty="0"/>
              <a:t> </a:t>
            </a:r>
            <a:endParaRPr lang="ru-RU" dirty="0"/>
          </a:p>
          <a:p>
            <a:endParaRPr lang="ru-RU" dirty="0"/>
          </a:p>
        </p:txBody>
      </p:sp>
      <p:pic>
        <p:nvPicPr>
          <p:cNvPr id="5" name="Рисунок 4" descr="https://porodisobak.ru/wp-content/uploads/2021/07/alyaskinskij-malamut-2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48880"/>
            <a:ext cx="4104456" cy="4176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i.ytimg.com/vi/O-hwTsNr7AY/maxresdefault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348880"/>
            <a:ext cx="4176464" cy="4176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947063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>
                <a:solidFill>
                  <a:srgbClr val="00B050"/>
                </a:solidFill>
              </a:rPr>
              <a:t>W.B. (EX.2, p.43). READ THE TEXT “MAN’S BEST FRIEND”AND MARK SENTENCES (T – TRUE) OR F (FALSE).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not many kinds of dogs.        </a:t>
            </a:r>
            <a:r>
              <a:rPr lang="en-US" b="1" dirty="0">
                <a:solidFill>
                  <a:srgbClr val="FF0000"/>
                </a:solidFill>
              </a:rPr>
              <a:t>FALSE</a:t>
            </a:r>
          </a:p>
          <a:p>
            <a:r>
              <a:rPr lang="en-US" dirty="0"/>
              <a:t>The St. Bernard is a small dog.               </a:t>
            </a:r>
            <a:r>
              <a:rPr lang="en-US" b="1" dirty="0">
                <a:solidFill>
                  <a:srgbClr val="FF0000"/>
                </a:solidFill>
              </a:rPr>
              <a:t>FALSE</a:t>
            </a:r>
          </a:p>
          <a:p>
            <a:r>
              <a:rPr lang="en-US" dirty="0"/>
              <a:t>Chihuahuas have long legs.                    </a:t>
            </a:r>
            <a:r>
              <a:rPr lang="en-US" b="1" dirty="0">
                <a:solidFill>
                  <a:srgbClr val="FF0000"/>
                </a:solidFill>
              </a:rPr>
              <a:t>FALSE</a:t>
            </a:r>
          </a:p>
          <a:p>
            <a:r>
              <a:rPr lang="en-US" dirty="0"/>
              <a:t>Dogs can work on farms.                        </a:t>
            </a:r>
            <a:r>
              <a:rPr lang="en-US" b="1" dirty="0">
                <a:solidFill>
                  <a:srgbClr val="7030A0"/>
                </a:solidFill>
              </a:rPr>
              <a:t>TRUE</a:t>
            </a:r>
          </a:p>
          <a:p>
            <a:r>
              <a:rPr lang="en-US" dirty="0"/>
              <a:t>Sheepdogs help take care of cows.       </a:t>
            </a:r>
            <a:r>
              <a:rPr lang="en-US" b="1" dirty="0">
                <a:solidFill>
                  <a:srgbClr val="7030A0"/>
                </a:solidFill>
              </a:rPr>
              <a:t>TRUE</a:t>
            </a:r>
          </a:p>
          <a:p>
            <a:r>
              <a:rPr lang="en-US" dirty="0"/>
              <a:t>The Alaskan Husky can pull sleds.         </a:t>
            </a:r>
            <a:r>
              <a:rPr lang="en-US" b="1" dirty="0">
                <a:solidFill>
                  <a:srgbClr val="7030A0"/>
                </a:solidFill>
              </a:rPr>
              <a:t>TRUE</a:t>
            </a:r>
          </a:p>
          <a:p>
            <a:r>
              <a:rPr lang="en-US" dirty="0"/>
              <a:t>Dogs can’t work with the police.           </a:t>
            </a:r>
            <a:r>
              <a:rPr lang="en-US" b="1" dirty="0">
                <a:solidFill>
                  <a:srgbClr val="FF0000"/>
                </a:solidFill>
              </a:rPr>
              <a:t>FALSE</a:t>
            </a:r>
            <a:endParaRPr lang="ru-RU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0931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Цели урока: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b="1" dirty="0">
                <a:solidFill>
                  <a:srgbClr val="00B050"/>
                </a:solidFill>
              </a:rPr>
              <a:t>Обучающие - </a:t>
            </a: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/>
              <a:t>активизация использования лексического материала по теме урока “</a:t>
            </a:r>
            <a:r>
              <a:rPr lang="en-US" dirty="0"/>
              <a:t>World animal</a:t>
            </a:r>
            <a:r>
              <a:rPr lang="ru-RU" dirty="0"/>
              <a:t>. </a:t>
            </a:r>
            <a:r>
              <a:rPr lang="en-US" dirty="0"/>
              <a:t>My pet</a:t>
            </a:r>
            <a:r>
              <a:rPr lang="ru-RU" dirty="0"/>
              <a:t>” (введение и употребление названий домашних питомцев и животных фермы: </a:t>
            </a:r>
            <a:r>
              <a:rPr lang="en-US" dirty="0"/>
              <a:t>a dog</a:t>
            </a:r>
            <a:r>
              <a:rPr lang="ru-RU" dirty="0"/>
              <a:t>, </a:t>
            </a:r>
            <a:r>
              <a:rPr lang="en-US" dirty="0"/>
              <a:t>a tortoise</a:t>
            </a:r>
            <a:r>
              <a:rPr lang="ru-RU" dirty="0"/>
              <a:t>, </a:t>
            </a:r>
            <a:r>
              <a:rPr lang="en-US" dirty="0"/>
              <a:t>a duck</a:t>
            </a:r>
            <a:r>
              <a:rPr lang="ru-RU" dirty="0"/>
              <a:t>, </a:t>
            </a:r>
            <a:r>
              <a:rPr lang="en-US" dirty="0"/>
              <a:t>a goose</a:t>
            </a:r>
            <a:r>
              <a:rPr lang="ru-RU" dirty="0"/>
              <a:t>, </a:t>
            </a:r>
            <a:r>
              <a:rPr lang="en-US" dirty="0"/>
              <a:t>a rabbit</a:t>
            </a:r>
            <a:r>
              <a:rPr lang="ru-RU" dirty="0"/>
              <a:t>, </a:t>
            </a:r>
            <a:r>
              <a:rPr lang="en-US" dirty="0"/>
              <a:t>a goldfish</a:t>
            </a:r>
            <a:r>
              <a:rPr lang="ru-RU" dirty="0"/>
              <a:t>, </a:t>
            </a:r>
            <a:r>
              <a:rPr lang="en-US" dirty="0"/>
              <a:t>a cow</a:t>
            </a:r>
            <a:r>
              <a:rPr lang="ru-RU" dirty="0"/>
              <a:t>, </a:t>
            </a:r>
            <a:r>
              <a:rPr lang="en-US" dirty="0"/>
              <a:t>a hen</a:t>
            </a:r>
            <a:r>
              <a:rPr lang="ru-RU" dirty="0"/>
              <a:t>, </a:t>
            </a:r>
            <a:r>
              <a:rPr lang="en-US" dirty="0"/>
              <a:t>a budgie</a:t>
            </a:r>
            <a:r>
              <a:rPr lang="ru-RU" dirty="0"/>
              <a:t>, </a:t>
            </a:r>
            <a:r>
              <a:rPr lang="en-US" dirty="0"/>
              <a:t>a sheep</a:t>
            </a:r>
            <a:r>
              <a:rPr lang="ru-RU" dirty="0"/>
              <a:t>, </a:t>
            </a:r>
            <a:r>
              <a:rPr lang="en-US" dirty="0"/>
              <a:t>a goat</a:t>
            </a:r>
            <a:r>
              <a:rPr lang="ru-RU" dirty="0"/>
              <a:t>, </a:t>
            </a:r>
            <a:r>
              <a:rPr lang="en-US" dirty="0"/>
              <a:t>a cat</a:t>
            </a:r>
            <a:r>
              <a:rPr lang="ru-RU" dirty="0"/>
              <a:t>, </a:t>
            </a:r>
            <a:r>
              <a:rPr lang="en-US" dirty="0"/>
              <a:t>a guinea pig</a:t>
            </a:r>
            <a:r>
              <a:rPr lang="ru-RU" dirty="0"/>
              <a:t>; введение и употребление пород собак: </a:t>
            </a:r>
            <a:r>
              <a:rPr lang="en-US" dirty="0"/>
              <a:t>St</a:t>
            </a:r>
            <a:r>
              <a:rPr lang="ru-RU" dirty="0"/>
              <a:t>.</a:t>
            </a:r>
            <a:r>
              <a:rPr lang="en-US" dirty="0"/>
              <a:t>Bernard</a:t>
            </a:r>
            <a:r>
              <a:rPr lang="ru-RU" dirty="0"/>
              <a:t>, </a:t>
            </a:r>
            <a:r>
              <a:rPr lang="en-US" dirty="0"/>
              <a:t>Sheepdog</a:t>
            </a:r>
            <a:r>
              <a:rPr lang="ru-RU" dirty="0"/>
              <a:t>, </a:t>
            </a:r>
            <a:r>
              <a:rPr lang="en-US" dirty="0"/>
              <a:t>Alaskan Husky</a:t>
            </a:r>
            <a:r>
              <a:rPr lang="ru-RU" dirty="0"/>
              <a:t>, </a:t>
            </a:r>
            <a:r>
              <a:rPr lang="en-US" dirty="0"/>
              <a:t>Chihuahua</a:t>
            </a:r>
            <a:r>
              <a:rPr lang="ru-RU" dirty="0"/>
              <a:t>, </a:t>
            </a:r>
            <a:r>
              <a:rPr lang="en-US" dirty="0"/>
              <a:t>German Shepherd</a:t>
            </a:r>
            <a:r>
              <a:rPr lang="ru-RU" dirty="0"/>
              <a:t>; развитие навыков устной речи; </a:t>
            </a:r>
          </a:p>
          <a:p>
            <a:pPr algn="just"/>
            <a:r>
              <a:rPr lang="ru-RU" b="1" dirty="0">
                <a:solidFill>
                  <a:srgbClr val="00B050"/>
                </a:solidFill>
              </a:rPr>
              <a:t>Воспитательные</a:t>
            </a:r>
            <a:r>
              <a:rPr lang="ru-RU" dirty="0"/>
              <a:t> - воспитание интереса к изучению языка, воспитание культуры работы в парах.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6007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00B0F0"/>
                </a:solidFill>
              </a:rPr>
              <a:t>MY DEAR, DID YOU LIKE OUR LESSON? </a:t>
            </a:r>
            <a:endParaRPr lang="ru-RU" sz="3200" dirty="0"/>
          </a:p>
        </p:txBody>
      </p:sp>
      <p:pic>
        <p:nvPicPr>
          <p:cNvPr id="4" name="Picture 2" descr="C:\Users\Елена\Downloads\1b1f4d6a4cbe93926475c12a36a5954f-800x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352928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4146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Елена\Downloads\img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7992888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410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Цели урока: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>
                <a:solidFill>
                  <a:srgbClr val="00B050"/>
                </a:solidFill>
              </a:rPr>
              <a:t>Развивающие</a:t>
            </a:r>
            <a:r>
              <a:rPr lang="ru-RU" b="1" dirty="0"/>
              <a:t> - </a:t>
            </a:r>
            <a:r>
              <a:rPr lang="ru-RU" dirty="0"/>
              <a:t> развитие языковой догадки, развитие навыков чтения и речи. 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9493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Планируемые результаты: Предметные.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dirty="0"/>
              <a:t> Формирование активного и пассивного лексического запаса по теме  “</a:t>
            </a:r>
            <a:r>
              <a:rPr lang="en-US" dirty="0"/>
              <a:t>World animals</a:t>
            </a:r>
            <a:r>
              <a:rPr lang="ru-RU" dirty="0"/>
              <a:t>.</a:t>
            </a:r>
            <a:r>
              <a:rPr lang="en-US" dirty="0"/>
              <a:t>My pet</a:t>
            </a:r>
            <a:r>
              <a:rPr lang="ru-RU" dirty="0"/>
              <a:t>;</a:t>
            </a:r>
          </a:p>
          <a:p>
            <a:pPr algn="just"/>
            <a:r>
              <a:rPr lang="ru-RU" dirty="0"/>
              <a:t>Правильно читают;  активно используют в речевой практике слова из нового лексического и грамматического материала; составляют монологические, диалогические высказывания с опорой на иллюстрации, грамматические модели, используя время </a:t>
            </a:r>
            <a:r>
              <a:rPr lang="en-US" dirty="0"/>
              <a:t>Present Simple Tense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 Развитие навыков </a:t>
            </a:r>
            <a:r>
              <a:rPr lang="ru-RU" dirty="0" err="1"/>
              <a:t>аудирования</a:t>
            </a:r>
            <a:r>
              <a:rPr lang="ru-RU" dirty="0"/>
              <a:t> и произносительных навыков.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6026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Планируемые результаты: </a:t>
            </a:r>
            <a:r>
              <a:rPr lang="ru-RU" sz="3200" b="1" dirty="0" err="1">
                <a:solidFill>
                  <a:srgbClr val="FF0000"/>
                </a:solidFill>
              </a:rPr>
              <a:t>Метапредметные</a:t>
            </a:r>
            <a:r>
              <a:rPr lang="ru-RU" sz="3200" b="1" dirty="0">
                <a:solidFill>
                  <a:srgbClr val="FF0000"/>
                </a:solidFill>
              </a:rPr>
              <a:t>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Овладение умением планировать свои действия в соответствии с поставленной задачей и условиями ее реализации;</a:t>
            </a:r>
          </a:p>
          <a:p>
            <a:pPr algn="just"/>
            <a:r>
              <a:rPr lang="ru-RU" dirty="0"/>
              <a:t> Овладение способностью принимать и сохранять цели и задачи учебной деятельности, находить средства ее осуществления;</a:t>
            </a:r>
          </a:p>
          <a:p>
            <a:pPr algn="just"/>
            <a:r>
              <a:rPr lang="ru-RU" dirty="0"/>
              <a:t> Формирование умений пользоваться наглядными средствами предъявления языкового материала, проводить сравнение по заданным критериям.</a:t>
            </a:r>
          </a:p>
          <a:p>
            <a:pPr algn="just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6955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Планируемые результаты: Личностные.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Формирование учебно-познавательного интереса к новому учебному материалу и способам решения новой задачи;</a:t>
            </a:r>
          </a:p>
          <a:p>
            <a:pPr algn="just"/>
            <a:r>
              <a:rPr lang="ru-RU" dirty="0"/>
              <a:t>Формирование навыков самоанализа и самоконтроля.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4179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Структура урока: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400" dirty="0"/>
              <a:t>Организационный момент;</a:t>
            </a:r>
          </a:p>
          <a:p>
            <a:pPr algn="just"/>
            <a:r>
              <a:rPr lang="ru-RU" sz="2400" dirty="0"/>
              <a:t>Знакомство с темой урока, определение темы и целей урока.</a:t>
            </a:r>
          </a:p>
          <a:p>
            <a:pPr algn="just"/>
            <a:r>
              <a:rPr lang="ru-RU" sz="2400" dirty="0"/>
              <a:t>Этап подготовки учащихся к работе на основном этапе: Введение новой    лексики (</a:t>
            </a:r>
            <a:r>
              <a:rPr lang="ru-RU" sz="2400" dirty="0" err="1"/>
              <a:t>Доска+Учебник</a:t>
            </a:r>
            <a:r>
              <a:rPr lang="ru-RU" sz="2400" dirty="0"/>
              <a:t>: Упр.1, стр.70);</a:t>
            </a:r>
          </a:p>
          <a:p>
            <a:pPr algn="just"/>
            <a:r>
              <a:rPr lang="ru-RU" sz="2400" dirty="0"/>
              <a:t>Проведение физкультминутки (Пение композиции </a:t>
            </a:r>
            <a:r>
              <a:rPr lang="en-US" sz="2400" dirty="0" err="1"/>
              <a:t>Zivert</a:t>
            </a:r>
            <a:r>
              <a:rPr lang="ru-RU" sz="2400" dirty="0"/>
              <a:t> “</a:t>
            </a:r>
            <a:r>
              <a:rPr lang="en-US" sz="2400" dirty="0"/>
              <a:t>Green waves</a:t>
            </a:r>
            <a:r>
              <a:rPr lang="ru-RU" sz="2400" dirty="0"/>
              <a:t>”);</a:t>
            </a:r>
          </a:p>
          <a:p>
            <a:pPr algn="just"/>
            <a:r>
              <a:rPr lang="ru-RU" sz="2400" dirty="0"/>
              <a:t>Основной этап работы по теме урока: Развитие навыков письменной речи (Выполнение заданий по раздаточному материалу: закрепление новой лексики в упражнениях. </a:t>
            </a:r>
          </a:p>
          <a:p>
            <a:pPr algn="just"/>
            <a:r>
              <a:rPr lang="ru-RU" sz="2400" dirty="0"/>
              <a:t> Работа в парах (выполнение заданий по раздаточному материалу); </a:t>
            </a:r>
          </a:p>
          <a:p>
            <a:pPr algn="just"/>
            <a:r>
              <a:rPr lang="ru-RU" sz="2400" dirty="0"/>
              <a:t>Продолжение по теме урока: Работа по учебнику:  Чтение текста “</a:t>
            </a:r>
            <a:r>
              <a:rPr lang="en-US" sz="2400" dirty="0"/>
              <a:t>Man</a:t>
            </a:r>
            <a:r>
              <a:rPr lang="ru-RU" sz="2400" dirty="0"/>
              <a:t>’</a:t>
            </a:r>
            <a:r>
              <a:rPr lang="en-US" sz="2400" dirty="0"/>
              <a:t>s best friend</a:t>
            </a:r>
            <a:r>
              <a:rPr lang="ru-RU" sz="2400" dirty="0"/>
              <a:t>” (закрепление полученной информации с опорой на “</a:t>
            </a:r>
            <a:r>
              <a:rPr lang="en-US" sz="2400" dirty="0"/>
              <a:t>True</a:t>
            </a:r>
            <a:r>
              <a:rPr lang="ru-RU" sz="2400" dirty="0"/>
              <a:t>”/”</a:t>
            </a:r>
            <a:r>
              <a:rPr lang="en-US" sz="2400" dirty="0"/>
              <a:t>False</a:t>
            </a:r>
            <a:r>
              <a:rPr lang="ru-RU" sz="2400" dirty="0"/>
              <a:t>”); задание по </a:t>
            </a:r>
            <a:r>
              <a:rPr lang="ru-RU" sz="2400" dirty="0" err="1"/>
              <a:t>аудированию</a:t>
            </a:r>
            <a:r>
              <a:rPr lang="ru-RU" sz="2400" dirty="0"/>
              <a:t>. </a:t>
            </a:r>
          </a:p>
          <a:p>
            <a:pPr algn="just"/>
            <a:r>
              <a:rPr lang="ru-RU" sz="2400" dirty="0"/>
              <a:t>Этап информации о домашнем задании;</a:t>
            </a:r>
          </a:p>
          <a:p>
            <a:pPr algn="just"/>
            <a:r>
              <a:rPr lang="ru-RU" sz="2400" dirty="0"/>
              <a:t>Этап подведения итогов занятия. </a:t>
            </a:r>
          </a:p>
          <a:p>
            <a:pPr algn="just"/>
            <a:endParaRPr lang="ru-RU" sz="2400" dirty="0"/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60860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00B0F0"/>
                </a:solidFill>
              </a:rPr>
              <a:t>WORLD ANIMALS. PETS. FARM ANIMALS.</a:t>
            </a:r>
            <a:endParaRPr lang="ru-RU" sz="3200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1268760"/>
            <a:ext cx="7488832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421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6">
                    <a:lumMod val="75000"/>
                  </a:schemeClr>
                </a:solidFill>
              </a:rPr>
              <a:t>WHAT ARE THEY? </a:t>
            </a:r>
            <a:endParaRPr lang="ru-RU" sz="3200" dirty="0"/>
          </a:p>
        </p:txBody>
      </p:sp>
      <p:pic>
        <p:nvPicPr>
          <p:cNvPr id="5" name="Объект 4" descr="https://cdn1.ozone.ru/s3/multimedia-y/6013671538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268760"/>
            <a:ext cx="3384376" cy="5112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Объект 5" descr="https://ds05.infourok.ru/uploads/ex/121c/0008b123-6bfb4993/hello_html_m6c5682a9.jpg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772816"/>
            <a:ext cx="4248472" cy="4392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14248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26</TotalTime>
  <Words>541</Words>
  <Application>Microsoft Office PowerPoint</Application>
  <PresentationFormat>Экран (4:3)</PresentationFormat>
  <Paragraphs>64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Открытый урок по английскому языку  в 5 «А» классе по теме “World animals. Pets. Farm animals”.</vt:lpstr>
      <vt:lpstr>Цели урока: </vt:lpstr>
      <vt:lpstr>Цели урока: </vt:lpstr>
      <vt:lpstr>Планируемые результаты: Предметные.</vt:lpstr>
      <vt:lpstr>Планируемые результаты: Метапредметные.</vt:lpstr>
      <vt:lpstr>Планируемые результаты: Личностные. </vt:lpstr>
      <vt:lpstr>Структура урока:</vt:lpstr>
      <vt:lpstr>WORLD ANIMALS. PETS. FARM ANIMALS.</vt:lpstr>
      <vt:lpstr>WHAT ARE THEY? </vt:lpstr>
      <vt:lpstr>WHAT ARE THEY?</vt:lpstr>
      <vt:lpstr>WHAT ARE THEY?</vt:lpstr>
      <vt:lpstr>WHAT ARE THEY? </vt:lpstr>
      <vt:lpstr>WHAT ARE THEY?</vt:lpstr>
      <vt:lpstr>WHAT ARE THEY?</vt:lpstr>
      <vt:lpstr>WHAT IS IT?</vt:lpstr>
      <vt:lpstr>DON’T FORET! WE SHOULD TAKE CARE OF ANIMALS!</vt:lpstr>
      <vt:lpstr>THE TYPE OF DOGS</vt:lpstr>
      <vt:lpstr>THE TYPE OF DOGS</vt:lpstr>
      <vt:lpstr>W.B. (EX.2, p.43). READ THE TEXT “MAN’S BEST FRIEND”AND MARK SENTENCES (T – TRUE) OR F (FALSE).</vt:lpstr>
      <vt:lpstr>MY DEAR, DID YOU LIKE OUR LESSON?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Открытый урок по английскому языку  в 5«А» классе по теме “World animals. My pet”.</dc:title>
  <dc:creator>Елена</dc:creator>
  <cp:lastModifiedBy>Елена</cp:lastModifiedBy>
  <cp:revision>37</cp:revision>
  <dcterms:created xsi:type="dcterms:W3CDTF">2021-11-02T19:42:06Z</dcterms:created>
  <dcterms:modified xsi:type="dcterms:W3CDTF">2021-11-06T19:16:58Z</dcterms:modified>
</cp:coreProperties>
</file>