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2160239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в 4 </a:t>
            </a:r>
            <a:r>
              <a:rPr lang="ru-RU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«Л» </a:t>
            </a: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классе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по теме </a:t>
            </a:r>
            <a:r>
              <a:rPr lang="en-US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“Tasty treats. Pirate’s fruit salad”.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933056"/>
            <a:ext cx="6400800" cy="1752600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endParaRPr lang="en-US" sz="7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год.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3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a COCONUT.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1737" r="1737"/>
          <a:stretch>
            <a:fillRect/>
          </a:stretch>
        </p:blipFill>
        <p:spPr>
          <a:xfrm>
            <a:off x="467544" y="404664"/>
            <a:ext cx="7920880" cy="432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93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FLOUR.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1779" r="1779"/>
          <a:stretch>
            <a:fillRect/>
          </a:stretch>
        </p:blipFill>
        <p:spPr>
          <a:xfrm>
            <a:off x="539552" y="404664"/>
            <a:ext cx="7704856" cy="432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64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It’s a PINEAPPLE. 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1938" r="1938"/>
          <a:stretch>
            <a:fillRect/>
          </a:stretch>
        </p:blipFill>
        <p:spPr>
          <a:xfrm>
            <a:off x="683568" y="476672"/>
            <a:ext cx="7560840" cy="425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OLIVE OIL.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787" r="787"/>
          <a:stretch>
            <a:fillRect/>
          </a:stretch>
        </p:blipFill>
        <p:spPr>
          <a:xfrm>
            <a:off x="827584" y="404664"/>
            <a:ext cx="7344816" cy="432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62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SUGAR.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265" r="265"/>
          <a:stretch>
            <a:fillRect/>
          </a:stretch>
        </p:blipFill>
        <p:spPr>
          <a:xfrm>
            <a:off x="683568" y="612775"/>
            <a:ext cx="799288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28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SALT AND PEPPER. 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6213" r="6213"/>
          <a:stretch>
            <a:fillRect/>
          </a:stretch>
        </p:blipFill>
        <p:spPr>
          <a:xfrm>
            <a:off x="755576" y="476672"/>
            <a:ext cx="7848872" cy="425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01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a TOMATO.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1609" r="1609"/>
          <a:stretch>
            <a:fillRect/>
          </a:stretch>
        </p:blipFill>
        <p:spPr>
          <a:xfrm>
            <a:off x="899592" y="260648"/>
            <a:ext cx="7344816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11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21757"/>
            <a:ext cx="8352928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CAN YOU BUY AT THE GREENGROCER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S?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032948" cy="427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5972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718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-817839"/>
            <a:ext cx="7992888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DO YOU NEED TO MAKE A CAKE?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67525" cy="43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97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Chit-Chat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250704" cy="4691063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sz="1700" b="1" u="sng" dirty="0" smtClean="0">
                <a:solidFill>
                  <a:schemeClr val="accent6">
                    <a:lumMod val="75000"/>
                  </a:schemeClr>
                </a:solidFill>
              </a:rPr>
              <a:t>The  first  pupil: </a:t>
            </a:r>
          </a:p>
          <a:p>
            <a:r>
              <a:rPr lang="en-US" sz="1700" b="1" dirty="0" smtClean="0">
                <a:solidFill>
                  <a:schemeClr val="accent6">
                    <a:lumMod val="75000"/>
                  </a:schemeClr>
                </a:solidFill>
              </a:rPr>
              <a:t>Can  you pass me the lemon, please?</a:t>
            </a:r>
          </a:p>
          <a:p>
            <a:endParaRPr lang="en-US" sz="1500" b="1" dirty="0"/>
          </a:p>
          <a:p>
            <a:r>
              <a:rPr lang="en-US" sz="1700" b="1" u="sng" dirty="0" smtClean="0">
                <a:solidFill>
                  <a:schemeClr val="accent6">
                    <a:lumMod val="50000"/>
                  </a:schemeClr>
                </a:solidFill>
              </a:rPr>
              <a:t>The second pupil: </a:t>
            </a:r>
          </a:p>
          <a:p>
            <a:r>
              <a:rPr lang="en-US" sz="1700" b="1" dirty="0" smtClean="0">
                <a:solidFill>
                  <a:schemeClr val="accent6">
                    <a:lumMod val="50000"/>
                  </a:schemeClr>
                </a:solidFill>
              </a:rPr>
              <a:t>Sure! Here you are! </a:t>
            </a:r>
          </a:p>
          <a:p>
            <a:endParaRPr lang="en-US" sz="17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700" b="1" u="sng" dirty="0" smtClean="0">
                <a:solidFill>
                  <a:schemeClr val="accent6">
                    <a:lumMod val="75000"/>
                  </a:schemeClr>
                </a:solidFill>
              </a:rPr>
              <a:t>The first pupil: </a:t>
            </a:r>
          </a:p>
          <a:p>
            <a:r>
              <a:rPr lang="en-US" sz="1700" b="1" dirty="0" smtClean="0">
                <a:solidFill>
                  <a:schemeClr val="accent6">
                    <a:lumMod val="75000"/>
                  </a:schemeClr>
                </a:solidFill>
              </a:rPr>
              <a:t>Can you pass me the mango , please?</a:t>
            </a:r>
          </a:p>
          <a:p>
            <a:endParaRPr lang="en-US" sz="1500" dirty="0"/>
          </a:p>
          <a:p>
            <a:r>
              <a:rPr lang="en-US" sz="1700" b="1" u="sng" dirty="0" smtClean="0">
                <a:solidFill>
                  <a:schemeClr val="accent6">
                    <a:lumMod val="50000"/>
                  </a:schemeClr>
                </a:solidFill>
              </a:rPr>
              <a:t>The second pupil: </a:t>
            </a:r>
          </a:p>
          <a:p>
            <a:r>
              <a:rPr lang="en-US" sz="1700" b="1" dirty="0" smtClean="0">
                <a:solidFill>
                  <a:schemeClr val="accent6">
                    <a:lumMod val="50000"/>
                  </a:schemeClr>
                </a:solidFill>
              </a:rPr>
              <a:t>Sure! Here you are! </a:t>
            </a:r>
          </a:p>
          <a:p>
            <a:endParaRPr lang="en-US" dirty="0"/>
          </a:p>
          <a:p>
            <a:r>
              <a:rPr lang="en-US" sz="1900" b="1" dirty="0" smtClean="0">
                <a:solidFill>
                  <a:srgbClr val="FF0000"/>
                </a:solidFill>
              </a:rPr>
              <a:t>(BEANS, BUTTER, A COCONUT, FLOUR, A PINEAPPLE, OLIVE OIL, SUGAR, SALT AND PEPPER, A TOMATO). </a:t>
            </a:r>
            <a:endParaRPr lang="ru-RU" sz="19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Елена\Downloads\img11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504056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76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Цели урока: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</a:t>
            </a:r>
            <a:r>
              <a:rPr lang="ru-RU" dirty="0"/>
              <a:t>лексико-грамматических навыков;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умений </a:t>
            </a:r>
            <a:r>
              <a:rPr lang="ru-RU" dirty="0" err="1"/>
              <a:t>аудирования</a:t>
            </a:r>
            <a:r>
              <a:rPr lang="ru-RU" dirty="0"/>
              <a:t>, говорения и чтения и письма.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840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Here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are some new words: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rgbClr val="7030A0"/>
                </a:solidFill>
              </a:rPr>
              <a:t>Can you pass me the lemon</a:t>
            </a:r>
            <a:r>
              <a:rPr lang="ru-RU" b="1" dirty="0">
                <a:solidFill>
                  <a:srgbClr val="7030A0"/>
                </a:solidFill>
              </a:rPr>
              <a:t>, </a:t>
            </a:r>
            <a:r>
              <a:rPr lang="en-US" b="1" dirty="0">
                <a:solidFill>
                  <a:srgbClr val="7030A0"/>
                </a:solidFill>
              </a:rPr>
              <a:t>please</a:t>
            </a:r>
            <a:r>
              <a:rPr lang="ru-RU" b="1" dirty="0">
                <a:solidFill>
                  <a:srgbClr val="7030A0"/>
                </a:solidFill>
              </a:rPr>
              <a:t>?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/>
              <a:t>– Не могли бы Вы передать мне лимон, </a:t>
            </a:r>
            <a:r>
              <a:rPr lang="ru-RU" dirty="0" smtClean="0"/>
              <a:t>пожалуйста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00B050"/>
                </a:solidFill>
              </a:rPr>
              <a:t>Sure! Here you are! </a:t>
            </a:r>
            <a:r>
              <a:rPr lang="en-US" dirty="0"/>
              <a:t>– </a:t>
            </a:r>
            <a:r>
              <a:rPr lang="ru-RU" dirty="0"/>
              <a:t>Конечно</a:t>
            </a:r>
            <a:r>
              <a:rPr lang="en-US" dirty="0"/>
              <a:t>! </a:t>
            </a:r>
            <a:r>
              <a:rPr lang="ru-RU" dirty="0"/>
              <a:t>Вот, возьми!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It</a:t>
            </a:r>
            <a:r>
              <a:rPr lang="ru-RU" b="1" dirty="0">
                <a:solidFill>
                  <a:srgbClr val="FF0000"/>
                </a:solidFill>
              </a:rPr>
              <a:t>’</a:t>
            </a:r>
            <a:r>
              <a:rPr lang="en-US" b="1" dirty="0">
                <a:solidFill>
                  <a:srgbClr val="FF0000"/>
                </a:solidFill>
              </a:rPr>
              <a:t>s your return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Теперь Ваша очередь.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0070C0"/>
                </a:solidFill>
              </a:rPr>
              <a:t>Make sure you put a lot of sugar in it.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Убедись</a:t>
            </a:r>
            <a:r>
              <a:rPr lang="en-US" dirty="0"/>
              <a:t>, </a:t>
            </a:r>
            <a:r>
              <a:rPr lang="ru-RU" dirty="0"/>
              <a:t>что добавил много сахара в него</a:t>
            </a:r>
            <a:r>
              <a:rPr lang="en-US" dirty="0"/>
              <a:t>. 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80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5.infourok.ru/uploads/ex/10f0/0004f2ef-e82c2823/1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13690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4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Задачи урока: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Ознакомить учащихся с новой лексикой по теме “</a:t>
            </a:r>
            <a:r>
              <a:rPr lang="en-US" dirty="0"/>
              <a:t>Food</a:t>
            </a:r>
            <a:r>
              <a:rPr lang="ru-RU" dirty="0"/>
              <a:t>” и закрепить данную </a:t>
            </a:r>
            <a:r>
              <a:rPr lang="ru-RU" dirty="0" smtClean="0"/>
              <a:t>лексику </a:t>
            </a:r>
            <a:r>
              <a:rPr lang="ru-RU" dirty="0"/>
              <a:t>в предложенных заданиях;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Научить учащихся вести беседу за столом;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Познакомить учащихся с исчисляемыми и неисчисляемыми </a:t>
            </a:r>
            <a:r>
              <a:rPr lang="ru-RU" dirty="0" smtClean="0"/>
              <a:t> существительными </a:t>
            </a:r>
            <a:r>
              <a:rPr lang="ru-RU" dirty="0"/>
              <a:t>и словами, обозначающими количество.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68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Структура урока: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 </a:t>
            </a:r>
            <a:r>
              <a:rPr lang="ru-RU" sz="1800" dirty="0"/>
              <a:t>Организационный момент;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Знакомство с темой урока, определение темы и целей урока.</a:t>
            </a:r>
          </a:p>
          <a:p>
            <a:pPr algn="just"/>
            <a:r>
              <a:rPr lang="ru-RU" sz="1800" dirty="0"/>
              <a:t> </a:t>
            </a:r>
            <a:r>
              <a:rPr lang="ru-RU" sz="1800" dirty="0" smtClean="0"/>
              <a:t>Этап </a:t>
            </a:r>
            <a:r>
              <a:rPr lang="ru-RU" sz="1800" dirty="0"/>
              <a:t>подготовки учащихся к работе на основном этапе: Введение новой  </a:t>
            </a:r>
            <a:r>
              <a:rPr lang="ru-RU" sz="1800" dirty="0" smtClean="0"/>
              <a:t>лексики </a:t>
            </a:r>
            <a:r>
              <a:rPr lang="ru-RU" sz="1800" dirty="0"/>
              <a:t>(</a:t>
            </a:r>
            <a:r>
              <a:rPr lang="ru-RU" sz="1800" dirty="0" err="1"/>
              <a:t>Доска+Учебник</a:t>
            </a:r>
            <a:r>
              <a:rPr lang="ru-RU" sz="1800" dirty="0"/>
              <a:t>: Упр.1,2, стр.42);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Проведение физкультминутки (Выполнение зарядки под музыку </a:t>
            </a:r>
            <a:r>
              <a:rPr lang="en-US" sz="1800" b="1" dirty="0"/>
              <a:t>D</a:t>
            </a:r>
            <a:r>
              <a:rPr lang="ru-RU" sz="1800" b="1" dirty="0"/>
              <a:t>.</a:t>
            </a:r>
            <a:r>
              <a:rPr lang="en-US" sz="1800" b="1" dirty="0"/>
              <a:t>White</a:t>
            </a:r>
            <a:r>
              <a:rPr lang="ru-RU" sz="1800" b="1" dirty="0"/>
              <a:t> “</a:t>
            </a:r>
            <a:r>
              <a:rPr lang="en-US" sz="1800" b="1" dirty="0"/>
              <a:t>One day</a:t>
            </a:r>
            <a:r>
              <a:rPr lang="ru-RU" sz="1800" b="1" dirty="0"/>
              <a:t>”</a:t>
            </a:r>
            <a:r>
              <a:rPr lang="ru-RU" sz="1800" dirty="0"/>
              <a:t>);</a:t>
            </a:r>
          </a:p>
          <a:p>
            <a:pPr algn="just"/>
            <a:r>
              <a:rPr lang="ru-RU" sz="1800" dirty="0" smtClean="0"/>
              <a:t>Основной </a:t>
            </a:r>
            <a:r>
              <a:rPr lang="ru-RU" sz="1800" dirty="0"/>
              <a:t>этап работы по теме урока: Развитие навыков письменной речи (Выполнение заданий по раздаточному материалу по лексике «Еда»: “</a:t>
            </a:r>
            <a:r>
              <a:rPr lang="en-US" sz="1800" dirty="0"/>
              <a:t>Lemon</a:t>
            </a:r>
            <a:r>
              <a:rPr lang="ru-RU" sz="1800" dirty="0"/>
              <a:t>, </a:t>
            </a:r>
            <a:r>
              <a:rPr lang="en-US" sz="1800" dirty="0"/>
              <a:t>beans</a:t>
            </a:r>
            <a:r>
              <a:rPr lang="ru-RU" sz="1800" dirty="0"/>
              <a:t>, </a:t>
            </a:r>
            <a:r>
              <a:rPr lang="en-US" sz="1800" dirty="0"/>
              <a:t>mango</a:t>
            </a:r>
            <a:r>
              <a:rPr lang="ru-RU" sz="1800" dirty="0"/>
              <a:t>, </a:t>
            </a:r>
            <a:r>
              <a:rPr lang="en-US" sz="1800" dirty="0"/>
              <a:t>butter</a:t>
            </a:r>
            <a:r>
              <a:rPr lang="ru-RU" sz="1800" dirty="0"/>
              <a:t>, </a:t>
            </a:r>
            <a:r>
              <a:rPr lang="en-US" sz="1800" dirty="0"/>
              <a:t>coconut</a:t>
            </a:r>
            <a:r>
              <a:rPr lang="ru-RU" sz="1800" dirty="0"/>
              <a:t>, </a:t>
            </a:r>
            <a:r>
              <a:rPr lang="en-US" sz="1800" dirty="0"/>
              <a:t>flour</a:t>
            </a:r>
            <a:r>
              <a:rPr lang="ru-RU" sz="1800" dirty="0"/>
              <a:t>, </a:t>
            </a:r>
            <a:r>
              <a:rPr lang="en-US" sz="1800" dirty="0"/>
              <a:t>pineapple</a:t>
            </a:r>
            <a:r>
              <a:rPr lang="ru-RU" sz="1800" dirty="0"/>
              <a:t>, </a:t>
            </a:r>
            <a:r>
              <a:rPr lang="en-US" sz="1800" dirty="0"/>
              <a:t>olive oil</a:t>
            </a:r>
            <a:r>
              <a:rPr lang="ru-RU" sz="1800" dirty="0"/>
              <a:t>, </a:t>
            </a:r>
            <a:r>
              <a:rPr lang="en-US" sz="1800" dirty="0"/>
              <a:t>sugar</a:t>
            </a:r>
            <a:r>
              <a:rPr lang="ru-RU" sz="1800" dirty="0"/>
              <a:t>, </a:t>
            </a:r>
            <a:r>
              <a:rPr lang="en-US" sz="1800" dirty="0"/>
              <a:t>salt and pepper</a:t>
            </a:r>
            <a:r>
              <a:rPr lang="ru-RU" sz="1800" dirty="0"/>
              <a:t>, </a:t>
            </a:r>
            <a:r>
              <a:rPr lang="en-US" sz="1800" dirty="0"/>
              <a:t>tomato</a:t>
            </a:r>
            <a:r>
              <a:rPr lang="ru-RU" sz="1800" dirty="0"/>
              <a:t>; по устойчивым выражениям “</a:t>
            </a:r>
            <a:r>
              <a:rPr lang="en-US" sz="1800" dirty="0"/>
              <a:t>Can you pass me the lemon</a:t>
            </a:r>
            <a:r>
              <a:rPr lang="ru-RU" sz="1800" dirty="0"/>
              <a:t>, </a:t>
            </a:r>
            <a:r>
              <a:rPr lang="en-US" sz="1800" dirty="0"/>
              <a:t>please</a:t>
            </a:r>
            <a:r>
              <a:rPr lang="ru-RU" sz="1800" dirty="0"/>
              <a:t>?”, “</a:t>
            </a:r>
            <a:r>
              <a:rPr lang="en-US" sz="1800" dirty="0"/>
              <a:t>Sure</a:t>
            </a:r>
            <a:r>
              <a:rPr lang="ru-RU" sz="1800" dirty="0"/>
              <a:t>. </a:t>
            </a:r>
            <a:r>
              <a:rPr lang="en-US" sz="1800" dirty="0"/>
              <a:t>Here you are!”, “How many/How much? ”.);</a:t>
            </a:r>
            <a:endParaRPr lang="ru-RU" sz="1800" dirty="0"/>
          </a:p>
          <a:p>
            <a:pPr algn="just"/>
            <a:r>
              <a:rPr lang="ru-RU" sz="1800" dirty="0" smtClean="0"/>
              <a:t>Работа </a:t>
            </a:r>
            <a:r>
              <a:rPr lang="ru-RU" sz="1800" dirty="0"/>
              <a:t>в парах</a:t>
            </a:r>
            <a:r>
              <a:rPr lang="en-US" sz="1800" dirty="0"/>
              <a:t>; </a:t>
            </a:r>
            <a:endParaRPr lang="ru-RU" sz="1800" dirty="0"/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Проведение физкультминутки (Песенка </a:t>
            </a:r>
            <a:r>
              <a:rPr lang="ru-RU" sz="1800" b="1" dirty="0"/>
              <a:t>“</a:t>
            </a:r>
            <a:r>
              <a:rPr lang="en-US" sz="1800" b="1" dirty="0"/>
              <a:t>What</a:t>
            </a:r>
            <a:r>
              <a:rPr lang="ru-RU" sz="1800" b="1" dirty="0"/>
              <a:t>’</a:t>
            </a:r>
            <a:r>
              <a:rPr lang="en-US" sz="1800" b="1" dirty="0"/>
              <a:t>s in the classroom</a:t>
            </a:r>
            <a:r>
              <a:rPr lang="ru-RU" sz="1800" b="1" dirty="0"/>
              <a:t>?”</a:t>
            </a:r>
            <a:r>
              <a:rPr lang="ru-RU" sz="1800" dirty="0"/>
              <a:t>);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Продолжение по теме урока: Работа по учебнику (Упр.3,4, стр.43); </a:t>
            </a:r>
          </a:p>
          <a:p>
            <a:pPr algn="just"/>
            <a:r>
              <a:rPr lang="ru-RU" sz="1800" dirty="0"/>
              <a:t> </a:t>
            </a:r>
            <a:r>
              <a:rPr lang="ru-RU" sz="1800" dirty="0" smtClean="0"/>
              <a:t>Восприятие </a:t>
            </a:r>
            <a:r>
              <a:rPr lang="ru-RU" sz="1800" dirty="0"/>
              <a:t>диалога на слух; Чтение диалога с полным пониманием </a:t>
            </a:r>
            <a:r>
              <a:rPr lang="ru-RU" sz="1800" dirty="0" smtClean="0"/>
              <a:t> содержания</a:t>
            </a:r>
            <a:r>
              <a:rPr lang="ru-RU" sz="1800" dirty="0"/>
              <a:t>, умение правильно ответить на заданные вопросы + поисковое </a:t>
            </a:r>
            <a:r>
              <a:rPr lang="ru-RU" sz="1800" dirty="0" smtClean="0"/>
              <a:t>  </a:t>
            </a:r>
            <a:r>
              <a:rPr lang="ru-RU" sz="1800" dirty="0"/>
              <a:t>чтение;</a:t>
            </a:r>
          </a:p>
          <a:p>
            <a:pPr algn="just"/>
            <a:r>
              <a:rPr lang="ru-RU" sz="1800" dirty="0" smtClean="0"/>
              <a:t>Этап </a:t>
            </a:r>
            <a:r>
              <a:rPr lang="ru-RU" sz="1800" dirty="0"/>
              <a:t>информации о домашнем задании;</a:t>
            </a:r>
          </a:p>
          <a:p>
            <a:pPr algn="just"/>
            <a:r>
              <a:rPr lang="ru-RU" sz="1800" dirty="0" smtClean="0"/>
              <a:t>Этап </a:t>
            </a:r>
            <a:r>
              <a:rPr lang="ru-RU" sz="1800" dirty="0"/>
              <a:t>подведения итогов занятия. 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11105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TASTY TREATS. FOOD.</a:t>
            </a:r>
            <a:r>
              <a:rPr lang="ru-RU" sz="3200" dirty="0">
                <a:solidFill>
                  <a:srgbClr val="7030A0"/>
                </a:solidFill>
              </a:rPr>
              <a:t/>
            </a:r>
            <a:br>
              <a:rPr lang="ru-RU" sz="3200" dirty="0">
                <a:solidFill>
                  <a:srgbClr val="7030A0"/>
                </a:solidFill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" name="Объект 3" descr="https://ds04.infourok.ru/uploads/ex/0cb6/0000203d-24580c38/640/img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908720"/>
            <a:ext cx="7992888" cy="5217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0195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WHAT IS IT?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It’s a  LEMON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2010" r="2010"/>
          <a:stretch>
            <a:fillRect/>
          </a:stretch>
        </p:blipFill>
        <p:spPr>
          <a:xfrm>
            <a:off x="611560" y="476672"/>
            <a:ext cx="7992888" cy="425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a  BEANS.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33362" y="548681"/>
            <a:ext cx="8677275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78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a MANGO.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5556" r="5556"/>
          <a:stretch>
            <a:fillRect/>
          </a:stretch>
        </p:blipFill>
        <p:spPr>
          <a:xfrm>
            <a:off x="467544" y="612775"/>
            <a:ext cx="799288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11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IS IT?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It’s 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BUTTER.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/>
          <a:srcRect l="1197" r="1197"/>
          <a:stretch>
            <a:fillRect/>
          </a:stretch>
        </p:blipFill>
        <p:spPr>
          <a:xfrm>
            <a:off x="323528" y="476672"/>
            <a:ext cx="8208912" cy="425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282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507</Words>
  <Application>Microsoft Office PowerPoint</Application>
  <PresentationFormat>Экран (4:3)</PresentationFormat>
  <Paragraphs>84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Открытый урок по английскому языку  в 4 «Л» классе по теме “Tasty treats. Pirate’s fruit salad”.</vt:lpstr>
      <vt:lpstr>Цели урока:</vt:lpstr>
      <vt:lpstr>Задачи урока: </vt:lpstr>
      <vt:lpstr>Структура урока:</vt:lpstr>
      <vt:lpstr>TASTY TREATS. FOOD. </vt:lpstr>
      <vt:lpstr>WHAT IS IT?</vt:lpstr>
      <vt:lpstr>WHAT IS IT?</vt:lpstr>
      <vt:lpstr>WHAT IS IT?</vt:lpstr>
      <vt:lpstr>WHAT IS IT?</vt:lpstr>
      <vt:lpstr>WHAT IS IT?</vt:lpstr>
      <vt:lpstr>WHAT IS IT?</vt:lpstr>
      <vt:lpstr>WHAT IS IT?</vt:lpstr>
      <vt:lpstr>WHAT IS IT?</vt:lpstr>
      <vt:lpstr>WHAT IS IT?</vt:lpstr>
      <vt:lpstr>WHAT IS IT?</vt:lpstr>
      <vt:lpstr>WHAT IS IT?</vt:lpstr>
      <vt:lpstr>Презентация PowerPoint</vt:lpstr>
      <vt:lpstr>Презентация PowerPoint</vt:lpstr>
      <vt:lpstr>Chit-Chat</vt:lpstr>
      <vt:lpstr> Here are some new words: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4 «Л» классе по теме “Tasty treats. Pirate’s fruit salad”.</dc:title>
  <dc:creator>Елена</dc:creator>
  <cp:lastModifiedBy>Елена</cp:lastModifiedBy>
  <cp:revision>34</cp:revision>
  <dcterms:created xsi:type="dcterms:W3CDTF">2021-11-01T17:04:29Z</dcterms:created>
  <dcterms:modified xsi:type="dcterms:W3CDTF">2021-11-06T19:18:31Z</dcterms:modified>
</cp:coreProperties>
</file>